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8" r:id="rId4"/>
    <p:sldId id="277" r:id="rId5"/>
    <p:sldId id="273" r:id="rId6"/>
    <p:sldId id="274" r:id="rId7"/>
    <p:sldId id="276" r:id="rId8"/>
    <p:sldId id="275" r:id="rId9"/>
    <p:sldId id="260" r:id="rId10"/>
    <p:sldId id="262" r:id="rId11"/>
    <p:sldId id="267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CFB0-CB01-4424-A6BA-04CAD888979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B9EA7-E107-4316-B7B5-29B98F762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9EA7-E107-4316-B7B5-29B98F762B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9EA7-E107-4316-B7B5-29B98F762B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9EA7-E107-4316-B7B5-29B98F762B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9EA7-E107-4316-B7B5-29B98F762B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3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9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7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1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0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12E4-FB75-4CAF-BB8B-A63AA8DAE05C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B16B-F1B7-4CFC-B228-6A5F9A9E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Безопасность\102702258_Schastjaisolntsavam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9"/>
            <a:ext cx="9170623" cy="68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692696"/>
            <a:ext cx="3960440" cy="492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для младших дошкольников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589240"/>
            <a:ext cx="3546518" cy="9361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Бахолдина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О.И.</a:t>
            </a:r>
          </a:p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ВКК МКДОУ д/с №8</a:t>
            </a:r>
          </a:p>
          <a:p>
            <a:pPr algn="l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Г.Острогожск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0595" y="2027714"/>
            <a:ext cx="2028869" cy="707886"/>
          </a:xfrm>
          <a:prstGeom prst="rect">
            <a:avLst/>
          </a:prstGeom>
          <a:solidFill>
            <a:schemeClr val="bg1"/>
          </a:solidFill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в быту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3037"/>
            <a:ext cx="8710711" cy="951707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 БРОСАЙ СНЕЖКАМИ В ЛИЦО!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702" y="1124744"/>
            <a:ext cx="7452345" cy="51196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пасные ситуации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056784" cy="585065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2008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НЕ КАТАЙСЯ ВБЛИЗИ ДОРОГ!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635"/>
            <a:ext cx="8229600" cy="5620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ЗАКРЕПИМ!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Картинки по запросу опасные ситуации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8" y="757709"/>
            <a:ext cx="7420043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60840" cy="525658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БУДЬТЕ    </a:t>
            </a:r>
            <a:r>
              <a:rPr lang="ru-RU" b="1" smtClean="0">
                <a:solidFill>
                  <a:srgbClr val="C00000"/>
                </a:solidFill>
              </a:rPr>
              <a:t>ЗДОРОВЫ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и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ВНИМАТЕЛЬНЫ !!!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8219256" cy="18286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Цель: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>
                <a:solidFill>
                  <a:srgbClr val="7030A0"/>
                </a:solidFill>
              </a:rPr>
              <a:t>формировать представления о некоторых типичных  опасных </a:t>
            </a:r>
            <a:r>
              <a:rPr lang="ru-RU" sz="2700" dirty="0" smtClean="0">
                <a:solidFill>
                  <a:srgbClr val="7030A0"/>
                </a:solidFill>
              </a:rPr>
              <a:t>ситуациях </a:t>
            </a:r>
            <a:r>
              <a:rPr lang="ru-RU" sz="2700" dirty="0" smtClean="0">
                <a:solidFill>
                  <a:srgbClr val="7030A0"/>
                </a:solidFill>
              </a:rPr>
              <a:t>в жизни </a:t>
            </a:r>
            <a:r>
              <a:rPr lang="ru-RU" sz="2700" dirty="0">
                <a:solidFill>
                  <a:srgbClr val="7030A0"/>
                </a:solidFill>
              </a:rPr>
              <a:t>и способах поведения в  </a:t>
            </a:r>
            <a:r>
              <a:rPr lang="ru-RU" sz="2700" dirty="0" smtClean="0">
                <a:solidFill>
                  <a:srgbClr val="7030A0"/>
                </a:solidFill>
              </a:rPr>
              <a:t>них.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формирование осознанного отношения к выполнению правил безопасности детей в бытовых ситуациях.</a:t>
            </a: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1309"/>
            <a:ext cx="8229600" cy="43640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воспитывать первичные   представления о безопасном поведении в быту (дома, на улице, в природе);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формировать осторожное  и осмотрительное отношение к потенциально опасным  для детей ситуациям.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1" t="61180" r="1246" b="11849"/>
          <a:stretch/>
        </p:blipFill>
        <p:spPr bwMode="auto">
          <a:xfrm>
            <a:off x="164788" y="188639"/>
            <a:ext cx="8617261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613341"/>
            <a:ext cx="4473418" cy="1200329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</a:rPr>
              <a:t>Не наступай на люки!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5" y="5460851"/>
            <a:ext cx="399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 ходи по </a:t>
            </a:r>
            <a:r>
              <a:rPr lang="ru-RU" sz="2800" b="1" dirty="0" smtClean="0">
                <a:solidFill>
                  <a:srgbClr val="FF0000"/>
                </a:solidFill>
              </a:rPr>
              <a:t>льду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водоемов!</a:t>
            </a:r>
          </a:p>
        </p:txBody>
      </p:sp>
    </p:spTree>
    <p:extLst>
      <p:ext uri="{BB962C8B-B14F-4D97-AF65-F5344CB8AC3E}">
        <p14:creationId xmlns:p14="http://schemas.microsoft.com/office/powerpoint/2010/main" val="40467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97016"/>
            <a:ext cx="3826768" cy="929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Не разговаривай и не открывай дверь незнакомым людям.</a:t>
            </a:r>
          </a:p>
        </p:txBody>
      </p:sp>
      <p:pic>
        <p:nvPicPr>
          <p:cNvPr id="4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20080" r="81999" b="50245"/>
          <a:stretch/>
        </p:blipFill>
        <p:spPr bwMode="auto">
          <a:xfrm>
            <a:off x="233519" y="90055"/>
            <a:ext cx="4266473" cy="49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20080" r="65148" b="50296"/>
          <a:stretch/>
        </p:blipFill>
        <p:spPr bwMode="auto">
          <a:xfrm>
            <a:off x="4459432" y="90799"/>
            <a:ext cx="4562889" cy="49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5452365"/>
            <a:ext cx="391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Мойте руки перед едой</a:t>
            </a:r>
          </a:p>
        </p:txBody>
      </p:sp>
    </p:spTree>
    <p:extLst>
      <p:ext uri="{BB962C8B-B14F-4D97-AF65-F5344CB8AC3E}">
        <p14:creationId xmlns:p14="http://schemas.microsoft.com/office/powerpoint/2010/main" val="109934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14" y="5594175"/>
            <a:ext cx="375476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Не трогай спички</a:t>
            </a:r>
            <a:r>
              <a:rPr lang="ru-RU" sz="2800" dirty="0" smtClean="0">
                <a:solidFill>
                  <a:srgbClr val="FF0000"/>
                </a:solidFill>
              </a:rPr>
              <a:t>!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21536" r="49758" b="50087"/>
          <a:stretch/>
        </p:blipFill>
        <p:spPr bwMode="auto">
          <a:xfrm>
            <a:off x="179512" y="188640"/>
            <a:ext cx="45365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t="21491" r="33143" b="49738"/>
          <a:stretch/>
        </p:blipFill>
        <p:spPr bwMode="auto">
          <a:xfrm>
            <a:off x="4644008" y="332656"/>
            <a:ext cx="45592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5637031"/>
            <a:ext cx="3432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 трогай лекарство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91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8" t="19150" r="1270" b="40689"/>
          <a:stretch/>
        </p:blipFill>
        <p:spPr bwMode="auto">
          <a:xfrm>
            <a:off x="359532" y="116632"/>
            <a:ext cx="8424936" cy="6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59882" r="33044" b="3047"/>
          <a:stretch/>
        </p:blipFill>
        <p:spPr bwMode="auto">
          <a:xfrm>
            <a:off x="251520" y="274638"/>
            <a:ext cx="8640960" cy="64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60561" r="82046" b="5194"/>
          <a:stretch/>
        </p:blipFill>
        <p:spPr bwMode="auto">
          <a:xfrm>
            <a:off x="179512" y="116632"/>
            <a:ext cx="439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s4.edushd.ru/media/upload/2015-2016/%D0%BB%D0%B8%D1%87%D0%BD%D0%B0%D1%8F%20%D0%B1%D0%B5%D0%B7%D0%BE%D0%BF%D0%B0%D1%81%D0%BD%D0%BE%D1%81%D1%82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60486" r="66097" b="5178"/>
          <a:stretch/>
        </p:blipFill>
        <p:spPr bwMode="auto">
          <a:xfrm>
            <a:off x="4447220" y="116632"/>
            <a:ext cx="43643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63408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Опасные ситуации на улице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:\Безопасност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"/>
          <a:stretch/>
        </p:blipFill>
        <p:spPr bwMode="auto">
          <a:xfrm>
            <a:off x="701570" y="750714"/>
            <a:ext cx="7740860" cy="57026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104</Words>
  <Application>Microsoft Office PowerPoint</Application>
  <PresentationFormat>Экран (4:3)</PresentationFormat>
  <Paragraphs>28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для младших дошкольников</vt:lpstr>
      <vt:lpstr>      Цель:  формировать представления о некоторых типичных  опасных ситуациях в жизни и способах поведения в  них.   формирование осознанного отношения к выполнению правил безопасности детей в бытовых ситуациях.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Опасные ситуации на улице</vt:lpstr>
      <vt:lpstr>НЕ БРОСАЙ СНЕЖКАМИ В ЛИЦО! </vt:lpstr>
      <vt:lpstr>Презентация PowerPoint</vt:lpstr>
      <vt:lpstr>ЗАКРЕПИМ!</vt:lpstr>
      <vt:lpstr>БУДЬТЕ    ЗДОРОВЫ  и ВНИМАТЕЛЬНЫ !!!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43</cp:revision>
  <dcterms:created xsi:type="dcterms:W3CDTF">2016-10-18T16:59:28Z</dcterms:created>
  <dcterms:modified xsi:type="dcterms:W3CDTF">2020-07-12T08:18:53Z</dcterms:modified>
</cp:coreProperties>
</file>